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92E29-F201-284A-01BF-8387BA76C1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F7A218-C9CA-F1B3-C85C-D3E3130762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1DC81-6921-6464-395F-613F93496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FF16-1F33-4F67-8893-7D3234050CD3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E75C3-A587-9D88-3666-DE5BE7205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2FB29-4AA9-7115-4AF2-EB5E9355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2576-2B6F-4F56-AF3E-94A49B50A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7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CD7C8-4FF1-B445-5C3C-511D29E2F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B903BA-DA54-FB23-46DA-ADD63E0CAD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DDD19-A25F-035A-FFFD-92662595E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FF16-1F33-4F67-8893-7D3234050CD3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EE782-014A-6ADD-C813-FB4E83D60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49CC4-36D3-9220-9A33-1ADD15118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2576-2B6F-4F56-AF3E-94A49B50A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87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F663F9-C797-4702-971A-F8700CB5A0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AD08C1-EA8B-0E5A-924E-C59E3B5C7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156B1-D947-3FA3-4ADC-C8F724BBD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FF16-1F33-4F67-8893-7D3234050CD3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304F2-821E-9CD5-A1E9-3317C331A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38CCC-D6A9-132E-97CE-C359BBDDE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2576-2B6F-4F56-AF3E-94A49B50A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6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1AA0F-0B05-B4BE-F009-14E06B90F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E510A-A573-7234-6988-561F2698C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7212B-B0CF-574C-ACFF-B374F5FBC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FF16-1F33-4F67-8893-7D3234050CD3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102C8-2D0E-616A-8546-94740E6AB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B1DAC-779F-B6F7-76F9-229D384F8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2576-2B6F-4F56-AF3E-94A49B50A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5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5C3FE-F57E-18EE-53F0-783340917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548E9-6083-8AE8-F14E-DBC053484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9A9BB-1D38-5BDC-2948-F9E8CD243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FF16-1F33-4F67-8893-7D3234050CD3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BB310-6910-1D4F-6DA5-B37CED0B2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04B0E-637C-06EF-AF1B-643589C2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2576-2B6F-4F56-AF3E-94A49B50A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5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87836-A4E4-43DC-0621-35565F66A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0BD10-436C-3F4C-EEEF-A4A12A3209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F0B9A-2445-BAC2-58B3-373357C933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0E749B-B36F-8910-5182-FD8C848C7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FF16-1F33-4F67-8893-7D3234050CD3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02727E-1CAA-D45F-7F1F-79FC97F85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8F059-AD5B-0B29-9C01-E8AA4F672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2576-2B6F-4F56-AF3E-94A49B50A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66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84712-213E-8AD9-CD14-A24D0B9C3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626058-ED11-4C7F-3261-D71BF7C32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D3B86E-EE6F-89FA-E711-844A0F203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D708C5-EB25-329F-BDF6-B2FF20DD3D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A43109-D8DE-5062-95DF-FB797F9ED5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0C555E-37D0-434A-1C9D-28D4A9ECE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FF16-1F33-4F67-8893-7D3234050CD3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DF3B9D-9D66-1BAF-BF7F-AB13E179D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6A817F-D4FE-8C93-D470-DD09B9D81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2576-2B6F-4F56-AF3E-94A49B50A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76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EB53F-D91C-77F1-6224-E4EFBC36E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71F725-3B59-EECF-B6F9-C8228C06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FF16-1F33-4F67-8893-7D3234050CD3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98C6D7-3F78-5266-1691-B50E554A7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16782B-C455-ECD0-F52A-88C24BB15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2576-2B6F-4F56-AF3E-94A49B50A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2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4AC44D-9168-5DAC-0E06-1EA0B65CC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FF16-1F33-4F67-8893-7D3234050CD3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E1FE3C-6557-930B-7C87-E9944EFB3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2838A2-C81C-76DB-838A-2A69E595F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2576-2B6F-4F56-AF3E-94A49B50A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87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381BF-222A-B84C-3AE8-ABF6967F6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0A589-39A6-2BBD-E250-A78ABADC1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A3E282-7591-E085-8701-23354156E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E5377-BA55-DD0D-D89A-4078859CD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FF16-1F33-4F67-8893-7D3234050CD3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BE358-9F1F-519A-189B-4774376ED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477E71-81E1-97DF-AB8E-754197A35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2576-2B6F-4F56-AF3E-94A49B50A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33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4EEBA-4E94-C884-AE85-7D630F141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C88A61-650E-6CF2-AA6C-308957BDAD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996A64-49FD-2CDB-476E-385B3190EB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5F3169-B944-6649-EBBE-CE6CC9652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BFF16-1F33-4F67-8893-7D3234050CD3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214CA-F414-690B-D2E1-3B0E3AE98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AEA63-72E1-8194-38FF-E0C7ED885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52576-2B6F-4F56-AF3E-94A49B50A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7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74A820-9841-046F-19E5-34FB0F869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F4E6C-043E-4B4B-99A3-D05836BBC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29E70-02D6-F530-25D8-651B8710FD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BFF16-1F33-4F67-8893-7D3234050CD3}" type="datetimeFigureOut">
              <a:rPr lang="en-US" smtClean="0"/>
              <a:t>8/10/2024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9680E-9A45-E371-38C8-391F1D756C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EC107-38A6-9DAA-D48F-E236050957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52576-2B6F-4F56-AF3E-94A49B50A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1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091DC-7005-9241-2D4F-9F2B95349B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00A4FC-81C0-3FDD-FD59-3F68399FE6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03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</dc:creator>
  <cp:lastModifiedBy>Admin</cp:lastModifiedBy>
  <cp:revision>1</cp:revision>
  <dcterms:created xsi:type="dcterms:W3CDTF">2024-08-10T17:55:06Z</dcterms:created>
  <dcterms:modified xsi:type="dcterms:W3CDTF">2024-08-10T17:55:15Z</dcterms:modified>
</cp:coreProperties>
</file>