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E29-F201-284A-01BF-8387BA76C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7A218-C9CA-F1B3-C85C-D3E313076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1DC81-6921-6464-395F-613F9349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E75C3-A587-9D88-3666-DE5BE720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2FB29-4AA9-7115-4AF2-EB5E9355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7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CD7C8-4FF1-B445-5C3C-511D29E2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903BA-DA54-FB23-46DA-ADD63E0CA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DDD19-A25F-035A-FFFD-92662595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EE782-014A-6ADD-C813-FB4E83D6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49CC4-36D3-9220-9A33-1ADD1511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8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F663F9-C797-4702-971A-F8700CB5A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D08C1-EA8B-0E5A-924E-C59E3B5C7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156B1-D947-3FA3-4ADC-C8F724BB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304F2-821E-9CD5-A1E9-3317C331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8CCC-D6A9-132E-97CE-C359BBDD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AA0F-0B05-B4BE-F009-14E06B90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510A-A573-7234-6988-561F2698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7212B-B0CF-574C-ACFF-B374F5FB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102C8-2D0E-616A-8546-94740E6A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B1DAC-779F-B6F7-76F9-229D384F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5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5C3FE-F57E-18EE-53F0-78334091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548E9-6083-8AE8-F14E-DBC053484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9A9BB-1D38-5BDC-2948-F9E8CD24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BB310-6910-1D4F-6DA5-B37CED0B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04B0E-637C-06EF-AF1B-643589C2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5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7836-A4E4-43DC-0621-35565F66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0BD10-436C-3F4C-EEEF-A4A12A320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F0B9A-2445-BAC2-58B3-373357C93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E749B-B36F-8910-5182-FD8C848C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2727E-1CAA-D45F-7F1F-79FC97F8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F059-AD5B-0B29-9C01-E8AA4F67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6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4712-213E-8AD9-CD14-A24D0B9C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26058-ED11-4C7F-3261-D71BF7C32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3B86E-EE6F-89FA-E711-844A0F203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708C5-EB25-329F-BDF6-B2FF20DD3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43109-D8DE-5062-95DF-FB797F9ED5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0C555E-37D0-434A-1C9D-28D4A9EC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F3B9D-9D66-1BAF-BF7F-AB13E179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A817F-D4FE-8C93-D470-DD09B9D8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7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B53F-D91C-77F1-6224-E4EFBC36E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71F725-3B59-EECF-B6F9-C8228C06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8C6D7-3F78-5266-1691-B50E554A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6782B-C455-ECD0-F52A-88C24BB1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2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AC44D-9168-5DAC-0E06-1EA0B65C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E1FE3C-6557-930B-7C87-E9944EFB3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838A2-C81C-76DB-838A-2A69E595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8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81BF-222A-B84C-3AE8-ABF6967F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0A589-39A6-2BBD-E250-A78ABADC1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3E282-7591-E085-8701-23354156E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E5377-BA55-DD0D-D89A-4078859C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BE358-9F1F-519A-189B-4774376ED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77E71-81E1-97DF-AB8E-754197A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3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EEBA-4E94-C884-AE85-7D630F14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C88A61-650E-6CF2-AA6C-308957BDA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96A64-49FD-2CDB-476E-385B3190E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F3169-B944-6649-EBBE-CE6CC965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214CA-F414-690B-D2E1-3B0E3AE9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AEA63-72E1-8194-38FF-E0C7ED88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4A820-9841-046F-19E5-34FB0F869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F4E6C-043E-4B4B-99A3-D05836BBC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29E70-02D6-F530-25D8-651B8710F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BFF16-1F33-4F67-8893-7D3234050CD3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9680E-9A45-E371-38C8-391F1D756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EC107-38A6-9DAA-D48F-E23605095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52576-2B6F-4F56-AF3E-94A49B50A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091DC-7005-9241-2D4F-9F2B95349B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0A4FC-81C0-3FDD-FD59-3F68399FE6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0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</cp:revision>
  <dcterms:created xsi:type="dcterms:W3CDTF">2024-08-10T17:55:06Z</dcterms:created>
  <dcterms:modified xsi:type="dcterms:W3CDTF">2024-08-10T17:55:15Z</dcterms:modified>
</cp:coreProperties>
</file>